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2020" y="36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998105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457200" rtl="1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ckb" sz="54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ئەزموونی تۆ لەم نەخۆشخانەیە چۆن بوو؟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210274" y="2891192"/>
            <a:ext cx="5206951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kb" sz="2000" b="1" i="0" u="none" strike="noStrike" kern="1200" cap="none" spc="0" normalizeH="0" baseline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ڕاپرسی خزمەتگوزاری تەندروستی نیشتمانی (NHS) کەسانی گەورەی نەخۆشی ناو نەخۆشخانە NHS Adult Inpatient Survey 2025</a:t>
            </a: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ckb" sz="20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90127" y="3965221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algn="r" defTabSz="457200" rtl="1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ckb" sz="17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نەخۆشخانەکە ڕاپرسییەك ئەنجام دەدات بۆ ئەوەی بزانێت نەخۆشەکان </a:t>
            </a:r>
            <a:r>
              <a:rPr lang="ckb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لە ماوەی مانەوەی شەوانەیاندا</a:t>
            </a:r>
            <a:r>
              <a:rPr kumimoji="0" lang="ckb" sz="17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چۆن بیریان لە چاودێریکردنیان کردووەتەوە.</a:t>
            </a:r>
          </a:p>
          <a:p>
            <a:pPr marL="0" marR="144145" lvl="0" indent="0" algn="r" defTabSz="457200" rtl="1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ckb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ئەمە بەشێکە لە بەرنامەیەکی نیشتمانی </a:t>
            </a:r>
            <a:r>
              <a:rPr lang="ckb" sz="17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بۆ باشترکردنی ئەزموونی نەخۆشەکان لەکاتێکدا لە نەخۆشخانەدان. </a:t>
            </a:r>
            <a:r>
              <a:rPr lang="ckb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بەشداریکردن لە ڕاپرسییەکەدا </a:t>
            </a:r>
            <a:r>
              <a:rPr lang="ckb" sz="17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خۆبەخشانەیە </a:t>
            </a:r>
            <a:r>
              <a:rPr lang="ckb" sz="17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ckb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و هەموو وەڵامەکان </a:t>
            </a:r>
            <a:r>
              <a:rPr lang="ckb" sz="17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بە نهێنینی دەمێنەوە</a:t>
            </a:r>
            <a:r>
              <a:rPr lang="ckb" sz="17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algn="r" defTabSz="457200" rtl="1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ckb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mm - RGB Blue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spcAft>
                <a:spcPts val="0"/>
              </a:spcAft>
            </a:pPr>
            <a:r>
              <a:rPr lang="ckb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ئەگەر </a:t>
            </a:r>
            <a:r>
              <a:rPr lang="ckb" sz="1400" b="1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ناتەوێت</a:t>
            </a:r>
            <a:r>
              <a:rPr lang="ckb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بەشداری بکەیت، یان هەر پرسیارێکت هەیە سەبارەت بە ڕاپرسییەکە، تکایە پەیوەندی بکە بە:</a:t>
            </a:r>
          </a:p>
          <a:p>
            <a:pPr>
              <a:spcAft>
                <a:spcPts val="0"/>
              </a:spcAft>
            </a:pPr>
            <a:endParaRPr lang="en-US" sz="14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r" rtl="1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kb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ژمارەی تەلەفۆنی دەزگا Trust (پێویستە)</a:t>
            </a:r>
          </a:p>
          <a:p>
            <a:pPr marL="285750" indent="-285750" algn="r" rtl="1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kb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ناونیسانی ئیمەیلی دەزگاکە (ئەگەر بەردەست بێت)</a:t>
            </a:r>
          </a:p>
          <a:p>
            <a:pPr marL="285750" indent="-285750" algn="r" rtl="1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kb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نانویشانی دەزگاکە </a:t>
            </a:r>
            <a:r>
              <a:rPr lang="ckb" sz="14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ckb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ئەگەر بەردەست بێت</a:t>
            </a:r>
            <a:r>
              <a:rPr lang="ckb" sz="14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algn="r" rtl="1">
              <a:lnSpc>
                <a:spcPts val="1600"/>
              </a:lnSpc>
              <a:spcAft>
                <a:spcPts val="0"/>
              </a:spcAft>
            </a:pPr>
            <a:r>
              <a:rPr lang="ckb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r" rtl="1">
              <a:lnSpc>
                <a:spcPts val="1600"/>
              </a:lnSpc>
              <a:spcAft>
                <a:spcPts val="0"/>
              </a:spcAft>
            </a:pPr>
            <a:r>
              <a:rPr lang="ckb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r" rtl="1">
              <a:lnSpc>
                <a:spcPts val="1600"/>
              </a:lnSpc>
              <a:spcAft>
                <a:spcPts val="0"/>
              </a:spcAft>
            </a:pPr>
            <a:r>
              <a:rPr lang="ckb" sz="12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646689" y="5599861"/>
            <a:ext cx="5814594" cy="763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algn="r" rtl="1">
              <a:defRPr/>
            </a:pPr>
            <a:r>
              <a:rPr lang="ckb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ئەگەر بانگهێشت کرایت بۆ بەشداریکردن، ئەوا ناو و ژمارەی تەلەفۆن و ناونیشانی پۆستەکەت لەگەڵ توێژەران هاوبەش دەکرێت، ئەوانیش نامە و کورتە نامەی بیرخستنەوەت بۆ دەنێرن. دەتوانیت ئەم ڕاپرسییە بە شێوەی ئۆنلاین یان لەسەر کاغەز تەواو بکەیت.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6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algn="r" defTabSz="457200" rtl="1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ckb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41037" y="9105674"/>
            <a:ext cx="33879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ckb" sz="1100" b="1" dirty="0">
                <a:solidFill>
                  <a:schemeClr val="bg1"/>
                </a:solidFill>
              </a:rPr>
              <a:t>ڕاپرسی خزمەتگوزاری تەندروستی نیشتمانی (NHS) ی کەسانی گەورەی نەخۆشی ناو نەخۆشخانە ڕەزامەندی بەشی 251 (یاسای خزمەتگوزاری تەندروستی نیشتمانی (NHS) ی 2006)ی هەیە بۆ بەکارهێنانی وردەکارییەکانی پەیوەندیکردن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EEC92926-3FB3-4AB3-97F8-618B845D56D8}"/>
</file>

<file path=customXml/itemProps2.xml><?xml version="1.0" encoding="utf-8"?>
<ds:datastoreItem xmlns:ds="http://schemas.openxmlformats.org/officeDocument/2006/customXml" ds:itemID="{ABA704E8-8001-4447-9366-0E1135DE6977}"/>
</file>

<file path=customXml/itemProps3.xml><?xml version="1.0" encoding="utf-8"?>
<ds:datastoreItem xmlns:ds="http://schemas.openxmlformats.org/officeDocument/2006/customXml" ds:itemID="{24CC89FF-E1A0-4811-8229-3AA25CB31CB7}"/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185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2025-09-25T15:34:33Z</dcterms:created>
  <dcterms:modified xsi:type="dcterms:W3CDTF">2025-09-30T14:41:49Z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